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84" r:id="rId6"/>
    <p:sldId id="285" r:id="rId7"/>
    <p:sldId id="267" r:id="rId8"/>
    <p:sldId id="282" r:id="rId9"/>
    <p:sldId id="283" r:id="rId10"/>
    <p:sldId id="27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9" autoAdjust="0"/>
  </p:normalViewPr>
  <p:slideViewPr>
    <p:cSldViewPr>
      <p:cViewPr>
        <p:scale>
          <a:sx n="119" d="100"/>
          <a:sy n="119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sAs3wV_p-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기독교를 </a:t>
            </a:r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중심으로 한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중</a:t>
            </a:r>
            <a:r>
              <a:rPr lang="ko-KR" altLang="en-US" sz="6700" b="1" spc="-150" dirty="0"/>
              <a:t>세</a:t>
            </a:r>
            <a:r>
              <a:rPr lang="ko-KR" altLang="en-US" sz="6700" b="1" spc="-150" dirty="0" smtClean="0"/>
              <a:t>  미술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482453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smtClean="0"/>
              <a:t>중세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작품</a:t>
            </a: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비잔틴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하기아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소피아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로마네스크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피사 대성당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고딕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노트르담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대성당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948264" y="116632"/>
            <a:ext cx="2005808" cy="538852"/>
            <a:chOff x="6948264" y="116632"/>
            <a:chExt cx="2005808" cy="538852"/>
          </a:xfrm>
        </p:grpSpPr>
        <p:sp>
          <p:nvSpPr>
            <p:cNvPr id="9" name="모서리가 둥근 직사각형 8">
              <a:hlinkClick r:id="rId2"/>
            </p:cNvPr>
            <p:cNvSpPr/>
            <p:nvPr/>
          </p:nvSpPr>
          <p:spPr>
            <a:xfrm>
              <a:off x="6948264" y="116632"/>
              <a:ext cx="1933800" cy="538852"/>
            </a:xfrm>
            <a:prstGeom prst="roundRect">
              <a:avLst/>
            </a:prstGeom>
            <a:solidFill>
              <a:srgbClr val="E1F2CE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hlinkClick r:id="rId2"/>
            </p:cNvPr>
            <p:cNvSpPr txBox="1"/>
            <p:nvPr/>
          </p:nvSpPr>
          <p:spPr>
            <a:xfrm>
              <a:off x="7596336" y="210126"/>
              <a:ext cx="1357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spc="-150" dirty="0">
                  <a:solidFill>
                    <a:srgbClr val="FF3300"/>
                  </a:solidFill>
                </a:rPr>
                <a:t>서양미술사 </a:t>
              </a:r>
              <a:r>
                <a:rPr lang="en-US" altLang="ko-KR" sz="900" b="1" spc="-150" dirty="0">
                  <a:solidFill>
                    <a:srgbClr val="FF3300"/>
                  </a:solidFill>
                </a:rPr>
                <a:t>20</a:t>
              </a:r>
              <a:r>
                <a:rPr lang="ko-KR" altLang="en-US" sz="900" b="1" spc="-150" dirty="0">
                  <a:solidFill>
                    <a:srgbClr val="FF3300"/>
                  </a:solidFill>
                </a:rPr>
                <a:t>만년 파헤치기 </a:t>
              </a:r>
              <a:r>
                <a:rPr lang="en-US" altLang="ko-KR" sz="900" b="1" spc="-150" dirty="0">
                  <a:solidFill>
                    <a:srgbClr val="FF3300"/>
                  </a:solidFill>
                </a:rPr>
                <a:t>5</a:t>
              </a:r>
              <a:r>
                <a:rPr lang="ko-KR" altLang="en-US" sz="900" b="1" spc="-150" dirty="0">
                  <a:solidFill>
                    <a:srgbClr val="FF3300"/>
                  </a:solidFill>
                </a:rPr>
                <a:t>편 </a:t>
              </a:r>
              <a:r>
                <a:rPr lang="en-US" altLang="ko-KR" sz="900" b="1" spc="-150" dirty="0">
                  <a:solidFill>
                    <a:srgbClr val="FF3300"/>
                  </a:solidFill>
                </a:rPr>
                <a:t>- </a:t>
              </a:r>
              <a:r>
                <a:rPr lang="ko-KR" altLang="en-US" sz="900" b="1" spc="-150" dirty="0">
                  <a:solidFill>
                    <a:srgbClr val="FF3300"/>
                  </a:solidFill>
                </a:rPr>
                <a:t>비잔틴 </a:t>
              </a:r>
              <a:r>
                <a:rPr lang="en-US" altLang="ko-KR" sz="900" b="1" spc="-150" dirty="0">
                  <a:solidFill>
                    <a:srgbClr val="FF3300"/>
                  </a:solidFill>
                </a:rPr>
                <a:t>&amp; </a:t>
              </a:r>
              <a:r>
                <a:rPr lang="ko-KR" altLang="en-US" sz="900" b="1" spc="-150" dirty="0">
                  <a:solidFill>
                    <a:srgbClr val="FF3300"/>
                  </a:solidFill>
                </a:rPr>
                <a:t>중세 미술</a:t>
              </a:r>
            </a:p>
          </p:txBody>
        </p:sp>
        <p:pic>
          <p:nvPicPr>
            <p:cNvPr id="11" name="그림 10" descr="youtube.png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0272" y="121476"/>
              <a:ext cx="576064" cy="507657"/>
            </a:xfrm>
            <a:prstGeom prst="rect">
              <a:avLst/>
            </a:prstGeom>
          </p:spPr>
        </p:pic>
      </p:grpSp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중</a:t>
            </a:r>
            <a:r>
              <a:rPr lang="ko-KR" altLang="en-US" spc="-100" dirty="0"/>
              <a:t>세</a:t>
            </a:r>
            <a:r>
              <a:rPr lang="ko-KR" altLang="en-US" spc="-100" dirty="0" smtClean="0"/>
              <a:t>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6941518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500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~1400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1000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여 년 동안 기독교 중심으로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교회 건축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종교적 상징물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중심으로 미술 발달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사실적 묘사보다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상징적 의미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나타내는 형상 묘사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종교적 권위의 규범과 제약 아래서 예술 작품 제작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</a:t>
            </a:r>
            <a:r>
              <a:rPr lang="ko-KR" altLang="en-US" dirty="0"/>
              <a:t>양식과 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비잔틴 미술</a:t>
            </a:r>
            <a:endParaRPr lang="en-US" altLang="ko-KR" sz="2200" b="1" spc="-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+mn-ea"/>
                <a:cs typeface="함초롬바탕" panose="02030504000101010101" pitchFamily="18" charset="-127"/>
              </a:rPr>
              <a:t>시기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4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세기경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~15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비잔틴 제국 멸망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동양과 서양의 헬레니즘 양식 혼합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163638" indent="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돔 형식의 건축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모자이크로 장식된 건물 내부 등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524000" indent="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 작품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하기아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소피아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(532~537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</a:p>
          <a:p>
            <a:pPr marL="1524000">
              <a:lnSpc>
                <a:spcPts val="32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   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유스티니아누스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황제와 수행자들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(547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8" name="Picture 4" descr="C:\Users\PC\Desktop\sdfbe4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238802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esktop\afdh4erg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60" y="6279666"/>
            <a:ext cx="2345832" cy="5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esktop\hagia-sophia-trivium-art-history-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95772"/>
            <a:ext cx="5040560" cy="27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</a:t>
            </a:r>
            <a:r>
              <a:rPr lang="ko-KR" altLang="en-US" dirty="0"/>
              <a:t>양식과 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로마네스크 미술</a:t>
            </a:r>
            <a:endParaRPr lang="en-US" altLang="ko-KR" sz="2200" b="1" spc="-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+mn-ea"/>
                <a:cs typeface="함초롬바탕" panose="02030504000101010101" pitchFamily="18" charset="-127"/>
              </a:rPr>
              <a:t>시기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11~12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교회 건물의 종속적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장식물로서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회화 발달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작은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창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넓은 벽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프레스코화로 교회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장식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건축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아치형 석조 천장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두꺼운 벽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굵은 기둥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양식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 작품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피사 대성당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(1092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050" name="Picture 2" descr="D:\Choihaitnim\셔터스톡\shutterstock_1257998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968393" cy="2232053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</a:t>
            </a:r>
            <a:r>
              <a:rPr lang="ko-KR" altLang="en-US" dirty="0"/>
              <a:t>양식과 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8332" y="1639860"/>
            <a:ext cx="7445574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고딕 미술</a:t>
            </a:r>
            <a:endParaRPr lang="en-US" altLang="ko-KR" sz="2200" b="1" spc="-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32150" indent="-18415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ko-KR" sz="2000" spc="-100" dirty="0" smtClean="0">
              <a:latin typeface="+mn-ea"/>
              <a:cs typeface="함초롬바탕" panose="02030504000101010101" pitchFamily="18" charset="-127"/>
            </a:endParaRPr>
          </a:p>
          <a:p>
            <a:pPr marL="3232150" indent="-1841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+mn-ea"/>
                <a:cs typeface="함초롬바탕" panose="02030504000101010101" pitchFamily="18" charset="-127"/>
              </a:rPr>
              <a:t>시기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중엽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~15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무렵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중세 기독교 미술 전성기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232150" indent="-1841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건축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회화 등에 걸쳐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양식 적용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232150" indent="-1841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뾰족한 첨탑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수직적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상승감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232150" indent="-1841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밀랍과 색 유리 스테인드글라스 장식 → 종교적인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신비감과 화려함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232150" indent="-1841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작품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노트르담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대성당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(1163~1345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" name="Picture 2" descr="C:\Users\PC\Desktop\afdha 4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5996"/>
            <a:ext cx="3373834" cy="47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중세 미술의 특징으로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다산과 </a:t>
            </a:r>
            <a:r>
              <a:rPr lang="ko-KR" altLang="en-US" sz="2400" b="1" spc="-150" dirty="0" smtClean="0"/>
              <a:t>풍요 기원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교회 건축</a:t>
            </a:r>
            <a:r>
              <a:rPr lang="en-US" altLang="ko-KR" sz="2400" b="1" spc="-150" dirty="0"/>
              <a:t>·</a:t>
            </a:r>
            <a:r>
              <a:rPr lang="ko-KR" altLang="en-US" sz="2400" b="1" spc="-150" dirty="0"/>
              <a:t>종교적 상징물 </a:t>
            </a:r>
            <a:r>
              <a:rPr lang="ko-KR" altLang="en-US" sz="2400" b="1" spc="-150" dirty="0" smtClean="0"/>
              <a:t>중심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역동적인 구도와 격렬한 명암 대비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거대하고 실용적인 공공 건축물 건설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06896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자투리 퀴즈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5113" indent="-265113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4~15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세기경 발생하였으며</a:t>
            </a: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동양과 서양의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헬레니즘이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혼합된 중세 미술 양식은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고딕 미술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비잔틴 미술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로마네스크 미술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메소포타미아 미술</a:t>
            </a:r>
            <a:endParaRPr lang="en-US" altLang="ko-KR" sz="2400" b="1" spc="-150" dirty="0"/>
          </a:p>
        </p:txBody>
      </p:sp>
      <p:sp>
        <p:nvSpPr>
          <p:cNvPr id="5" name="오른쪽 화살표 4"/>
          <p:cNvSpPr/>
          <p:nvPr/>
        </p:nvSpPr>
        <p:spPr>
          <a:xfrm>
            <a:off x="827584" y="3501008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6725494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5113" indent="-265113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고딕 미술의 특징과 거리가 먼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첨탑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/>
              <a:t>상승감</a:t>
            </a:r>
            <a:endParaRPr lang="en-US" altLang="ko-KR" sz="2400" b="1" spc="-150" dirty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스테인드글라스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아치형 석조 천장</a:t>
            </a:r>
            <a:endParaRPr lang="en-US" altLang="ko-KR" sz="2400" b="1" spc="-150" dirty="0" smtClean="0"/>
          </a:p>
        </p:txBody>
      </p:sp>
      <p:sp>
        <p:nvSpPr>
          <p:cNvPr id="5" name="오른쪽 화살표 4"/>
          <p:cNvSpPr/>
          <p:nvPr/>
        </p:nvSpPr>
        <p:spPr>
          <a:xfrm>
            <a:off x="827584" y="4221088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1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327</Words>
  <Application>Microsoft Office PowerPoint</Application>
  <PresentationFormat>화면 슬라이드 쇼(4:3)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기독교를 중심으로 한</vt:lpstr>
      <vt:lpstr>차례</vt:lpstr>
      <vt:lpstr>1. 중세 미술의 특징</vt:lpstr>
      <vt:lpstr>2. 대표적인 양식과 작품</vt:lpstr>
      <vt:lpstr>2. 대표적인 양식과 작품</vt:lpstr>
      <vt:lpstr>2. 대표적인 양식과 작품</vt:lpstr>
      <vt:lpstr>3. 자투리 퀴즈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249</cp:revision>
  <dcterms:created xsi:type="dcterms:W3CDTF">2018-12-12T00:52:59Z</dcterms:created>
  <dcterms:modified xsi:type="dcterms:W3CDTF">2019-03-27T05:18:46Z</dcterms:modified>
</cp:coreProperties>
</file>